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0" r:id="rId4"/>
    <p:sldId id="258" r:id="rId5"/>
    <p:sldId id="259" r:id="rId6"/>
    <p:sldId id="261"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94668"/>
  </p:normalViewPr>
  <p:slideViewPr>
    <p:cSldViewPr snapToGrid="0">
      <p:cViewPr varScale="1">
        <p:scale>
          <a:sx n="115" d="100"/>
          <a:sy n="115"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小标题和内容-单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A0C7D2-2DA0-94B8-2F7F-2975735B212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2" y="1681163"/>
            <a:ext cx="9839036"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2" y="2505075"/>
            <a:ext cx="9839036" cy="3684588"/>
          </a:xfrm>
        </p:spPr>
        <p:txBody>
          <a:bodyPr>
            <a:normAutofit/>
          </a:bodyPr>
          <a:lstStyle>
            <a:lvl1pPr marL="228600" lvl="0" indent="-228600">
              <a:lnSpc>
                <a:spcPct val="150000"/>
              </a:lnSpc>
              <a:buSzPct val="80000"/>
              <a:buFont typeface="Wingdings" charset="2"/>
              <a:buChar char="n"/>
              <a:defRPr sz="1800"/>
            </a:lvl1pPr>
            <a:lvl2pPr marL="685800" lvl="1" indent="-228600">
              <a:lnSpc>
                <a:spcPct val="150000"/>
              </a:lnSpc>
              <a:buSzPct val="80000"/>
              <a:buFont typeface="Wingdings" charset="2"/>
              <a:buChar char="n"/>
              <a:defRPr sz="1600"/>
            </a:lvl2pPr>
            <a:lvl3pPr marL="1143000" lvl="2" indent="-228600">
              <a:lnSpc>
                <a:spcPct val="150000"/>
              </a:lnSpc>
              <a:buSzPct val="80000"/>
              <a:buFont typeface="Wingdings" charset="2"/>
              <a:buChar char="n"/>
              <a:defRPr sz="14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15" name="图片 14">
            <a:extLst>
              <a:ext uri="{FF2B5EF4-FFF2-40B4-BE49-F238E27FC236}">
                <a16:creationId xmlns:a16="http://schemas.microsoft.com/office/drawing/2014/main" id="{8049640C-9158-73B4-C611-707897D25935}"/>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D3F9923B-DCD4-719B-4C5A-3CE34F16CFA3}"/>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FCE0D7DD-8228-14E2-019B-F68C4E095855}"/>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C14EA14F-872F-ED17-9C02-64680C6111E3}"/>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E35587EE-E147-2D36-5E0D-1B0BC698610E}"/>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6" name="图片 5">
            <a:extLst>
              <a:ext uri="{FF2B5EF4-FFF2-40B4-BE49-F238E27FC236}">
                <a16:creationId xmlns:a16="http://schemas.microsoft.com/office/drawing/2014/main" id="{56360673-25FB-B100-8BF9-DAB5BCEB54B0}"/>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343572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小标题和内容-三列">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10F3EC2-0F43-6643-6999-502CEE65C798}"/>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0" y="365125"/>
            <a:ext cx="9839037"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0" y="1681163"/>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0" y="2505075"/>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8120613" y="1681163"/>
            <a:ext cx="2935114"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8120613" y="2505075"/>
            <a:ext cx="2935114"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14" name="文本占位符 2">
            <a:extLst>
              <a:ext uri="{FF2B5EF4-FFF2-40B4-BE49-F238E27FC236}">
                <a16:creationId xmlns:a16="http://schemas.microsoft.com/office/drawing/2014/main" id="{6AB9BEC1-1C47-67F6-7162-203CC1E5A67E}"/>
              </a:ext>
            </a:extLst>
          </p:cNvPr>
          <p:cNvSpPr>
            <a:spLocks noGrp="1"/>
          </p:cNvSpPr>
          <p:nvPr>
            <p:ph type="body" idx="13"/>
          </p:nvPr>
        </p:nvSpPr>
        <p:spPr>
          <a:xfrm>
            <a:off x="4668651" y="1680634"/>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5" name="内容占位符 3">
            <a:extLst>
              <a:ext uri="{FF2B5EF4-FFF2-40B4-BE49-F238E27FC236}">
                <a16:creationId xmlns:a16="http://schemas.microsoft.com/office/drawing/2014/main" id="{242DA8E3-1BF2-7D16-070C-59A6A64E02F4}"/>
              </a:ext>
            </a:extLst>
          </p:cNvPr>
          <p:cNvSpPr>
            <a:spLocks noGrp="1"/>
          </p:cNvSpPr>
          <p:nvPr>
            <p:ph idx="14"/>
          </p:nvPr>
        </p:nvSpPr>
        <p:spPr>
          <a:xfrm>
            <a:off x="4668651" y="2504546"/>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8" name="图片 7">
            <a:extLst>
              <a:ext uri="{FF2B5EF4-FFF2-40B4-BE49-F238E27FC236}">
                <a16:creationId xmlns:a16="http://schemas.microsoft.com/office/drawing/2014/main" id="{7241A74A-9F6C-8585-160E-F61C9A4179C4}"/>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6" name="图片 15">
            <a:extLst>
              <a:ext uri="{FF2B5EF4-FFF2-40B4-BE49-F238E27FC236}">
                <a16:creationId xmlns:a16="http://schemas.microsoft.com/office/drawing/2014/main" id="{20FBD6B9-02CE-B762-591D-9B81A3638372}"/>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7" name="图片 16">
            <a:extLst>
              <a:ext uri="{FF2B5EF4-FFF2-40B4-BE49-F238E27FC236}">
                <a16:creationId xmlns:a16="http://schemas.microsoft.com/office/drawing/2014/main" id="{35536AC7-3DFA-41A5-A8F4-BC99071FF09F}"/>
              </a:ext>
            </a:extLst>
          </p:cNvPr>
          <p:cNvPicPr>
            <a:picLocks noChangeAspect="1"/>
          </p:cNvPicPr>
          <p:nvPr userDrawn="1"/>
        </p:nvPicPr>
        <p:blipFill>
          <a:blip r:embed="rId5"/>
          <a:stretch>
            <a:fillRect/>
          </a:stretch>
        </p:blipFill>
        <p:spPr>
          <a:xfrm>
            <a:off x="4320485" y="1952890"/>
            <a:ext cx="165100" cy="279400"/>
          </a:xfrm>
          <a:prstGeom prst="rect">
            <a:avLst/>
          </a:prstGeom>
        </p:spPr>
      </p:pic>
      <p:pic>
        <p:nvPicPr>
          <p:cNvPr id="19" name="图片 18">
            <a:extLst>
              <a:ext uri="{FF2B5EF4-FFF2-40B4-BE49-F238E27FC236}">
                <a16:creationId xmlns:a16="http://schemas.microsoft.com/office/drawing/2014/main" id="{AE8592B2-4F75-575E-4786-C1473A46F29F}"/>
              </a:ext>
            </a:extLst>
          </p:cNvPr>
          <p:cNvPicPr>
            <a:picLocks noChangeAspect="1"/>
          </p:cNvPicPr>
          <p:nvPr userDrawn="1"/>
        </p:nvPicPr>
        <p:blipFill>
          <a:blip r:embed="rId5"/>
          <a:stretch>
            <a:fillRect/>
          </a:stretch>
        </p:blipFill>
        <p:spPr>
          <a:xfrm>
            <a:off x="7772447" y="1952890"/>
            <a:ext cx="165100" cy="279400"/>
          </a:xfrm>
          <a:prstGeom prst="rect">
            <a:avLst/>
          </a:prstGeom>
        </p:spPr>
      </p:pic>
    </p:spTree>
    <p:extLst>
      <p:ext uri="{BB962C8B-B14F-4D97-AF65-F5344CB8AC3E}">
        <p14:creationId xmlns:p14="http://schemas.microsoft.com/office/powerpoint/2010/main" val="396606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民以观音土为天</a:t>
            </a:r>
            <a:endParaRPr lang="zh-CN" dirty="0"/>
          </a:p>
        </p:txBody>
      </p:sp>
    </p:spTree>
    <p:extLst>
      <p:ext uri="{BB962C8B-B14F-4D97-AF65-F5344CB8AC3E}">
        <p14:creationId xmlns:p14="http://schemas.microsoft.com/office/powerpoint/2010/main" val="250253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马尔科夫链蒙特卡洛法</a:t>
            </a:r>
            <a:endParaRPr lang="en-US" altLang="zh-CN" dirty="0"/>
          </a:p>
          <a:p>
            <a:r>
              <a:rPr lang="zh-CN" altLang="en-US" dirty="0"/>
              <a:t>对氢原子波函数采样生成电子云图像</a:t>
            </a:r>
            <a:endParaRPr lang="zh-CN" dirty="0"/>
          </a:p>
        </p:txBody>
      </p:sp>
    </p:spTree>
    <p:extLst>
      <p:ext uri="{BB962C8B-B14F-4D97-AF65-F5344CB8AC3E}">
        <p14:creationId xmlns:p14="http://schemas.microsoft.com/office/powerpoint/2010/main" val="409213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动机：怀疑量子计算在采样算法上的优势</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用光子撒弹珠是一种计算吗？</a:t>
            </a:r>
            <a:endParaRPr lang="zh-CN" dirty="0"/>
          </a:p>
        </p:txBody>
      </p:sp>
      <p:pic>
        <p:nvPicPr>
          <p:cNvPr id="9" name="图片 8">
            <a:extLst>
              <a:ext uri="{FF2B5EF4-FFF2-40B4-BE49-F238E27FC236}">
                <a16:creationId xmlns:a16="http://schemas.microsoft.com/office/drawing/2014/main" id="{7B7DA9B4-1B9E-37DA-E9AF-1737FCDCA83C}"/>
              </a:ext>
            </a:extLst>
          </p:cNvPr>
          <p:cNvPicPr>
            <a:picLocks noChangeAspect="1"/>
          </p:cNvPicPr>
          <p:nvPr/>
        </p:nvPicPr>
        <p:blipFill>
          <a:blip r:embed="rId2"/>
          <a:stretch>
            <a:fillRect/>
          </a:stretch>
        </p:blipFill>
        <p:spPr>
          <a:xfrm>
            <a:off x="6261771" y="3142320"/>
            <a:ext cx="4842422" cy="2421211"/>
          </a:xfrm>
          <a:prstGeom prst="rect">
            <a:avLst/>
          </a:prstGeom>
        </p:spPr>
      </p:pic>
      <p:pic>
        <p:nvPicPr>
          <p:cNvPr id="14" name="Picture 2" descr="Image">
            <a:extLst>
              <a:ext uri="{FF2B5EF4-FFF2-40B4-BE49-F238E27FC236}">
                <a16:creationId xmlns:a16="http://schemas.microsoft.com/office/drawing/2014/main" id="{E250433F-DF73-4F4B-D537-E5227E859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27" y="3142320"/>
            <a:ext cx="4842422" cy="242121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394801A3-E1A5-B349-2718-FDCBEE32E78C}"/>
              </a:ext>
            </a:extLst>
          </p:cNvPr>
          <p:cNvSpPr txBox="1"/>
          <p:nvPr/>
        </p:nvSpPr>
        <p:spPr>
          <a:xfrm>
            <a:off x="2214624" y="3015750"/>
            <a:ext cx="2083185" cy="458908"/>
          </a:xfrm>
          <a:prstGeom prst="rect">
            <a:avLst/>
          </a:prstGeom>
          <a:noFill/>
        </p:spPr>
        <p:txBody>
          <a:bodyPr wrap="square" rtlCol="0">
            <a:spAutoFit/>
          </a:bodyPr>
          <a:lstStyle/>
          <a:p>
            <a:pPr>
              <a:lnSpc>
                <a:spcPct val="150000"/>
              </a:lnSpc>
            </a:pPr>
            <a:r>
              <a:rPr lang="zh-CN" altLang="en-US" b="1" i="0" dirty="0">
                <a:solidFill>
                  <a:srgbClr val="FFC000"/>
                </a:solidFill>
                <a:effectLst/>
                <a:latin typeface="微软雅黑" panose="020B0503020204020204" pitchFamily="34" charset="-122"/>
                <a:ea typeface="微软雅黑" panose="020B0503020204020204" pitchFamily="34" charset="-122"/>
              </a:rPr>
              <a:t>模拟高斯玻色采样</a:t>
            </a:r>
            <a:endParaRPr lang="zh-CN" altLang="en-US" b="1"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39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t>单列布局示范</a:t>
            </a:r>
            <a:r>
              <a:rPr lang="en-US"/>
              <a:t>-</a:t>
            </a:r>
            <a:r>
              <a:rPr lang="zh-CN"/>
              <a:t>全文字</a:t>
            </a:r>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p:txBody>
          <a:bodyPr/>
          <a:lstStyle/>
          <a:p>
            <a:pPr marL="0" indent="0">
              <a:buNone/>
            </a:pPr>
            <a:r>
              <a:rPr lang="zh-CN" altLang="en-US" dirty="0">
                <a:effectLst/>
              </a:rPr>
              <a:t>球坐标下的氢原子波函数氢原子波函数由径向的广义拉盖尔多项式 </a:t>
            </a:r>
            <a:r>
              <a:rPr lang="en-US" altLang="zh-CN" b="1" i="1" dirty="0">
                <a:effectLst/>
              </a:rPr>
              <a:t>L</a:t>
            </a:r>
            <a:r>
              <a:rPr lang="en-US" altLang="zh-CN" dirty="0">
                <a:effectLst/>
              </a:rPr>
              <a:t> </a:t>
            </a:r>
            <a:r>
              <a:rPr lang="zh-CN" altLang="en-US" dirty="0">
                <a:effectLst/>
              </a:rPr>
              <a:t>和周向的球谐函数 </a:t>
            </a:r>
            <a:r>
              <a:rPr lang="en-US" altLang="zh-CN" b="1" i="1" dirty="0">
                <a:effectLst/>
              </a:rPr>
              <a:t>Y</a:t>
            </a:r>
            <a:r>
              <a:rPr lang="en-US" altLang="zh-CN" dirty="0">
                <a:effectLst/>
              </a:rPr>
              <a:t> </a:t>
            </a:r>
            <a:r>
              <a:rPr lang="zh-CN" altLang="en-US" dirty="0">
                <a:effectLst/>
              </a:rPr>
              <a:t>构成：</a:t>
            </a:r>
            <a:endParaRPr lang="zh-CN" dirty="0"/>
          </a:p>
        </p:txBody>
      </p:sp>
      <p:graphicFrame>
        <p:nvGraphicFramePr>
          <p:cNvPr id="6" name="对象 5">
            <a:extLst>
              <a:ext uri="{FF2B5EF4-FFF2-40B4-BE49-F238E27FC236}">
                <a16:creationId xmlns:a16="http://schemas.microsoft.com/office/drawing/2014/main" id="{7A7DD5FA-B61B-4338-5726-B375DCC62C30}"/>
              </a:ext>
            </a:extLst>
          </p:cNvPr>
          <p:cNvGraphicFramePr>
            <a:graphicFrameLocks noChangeAspect="1"/>
          </p:cNvGraphicFramePr>
          <p:nvPr>
            <p:extLst>
              <p:ext uri="{D42A27DB-BD31-4B8C-83A1-F6EECF244321}">
                <p14:modId xmlns:p14="http://schemas.microsoft.com/office/powerpoint/2010/main" val="338307023"/>
              </p:ext>
            </p:extLst>
          </p:nvPr>
        </p:nvGraphicFramePr>
        <p:xfrm>
          <a:off x="1917362" y="3185975"/>
          <a:ext cx="7847014" cy="1135752"/>
        </p:xfrm>
        <a:graphic>
          <a:graphicData uri="http://schemas.openxmlformats.org/presentationml/2006/ole">
            <mc:AlternateContent xmlns:mc="http://schemas.openxmlformats.org/markup-compatibility/2006">
              <mc:Choice xmlns:v="urn:schemas-microsoft-com:vml" Requires="v">
                <p:oleObj name="Equation" r:id="rId2" imgW="3860640" imgH="558720" progId="Equation.DSMT4">
                  <p:embed/>
                </p:oleObj>
              </mc:Choice>
              <mc:Fallback>
                <p:oleObj name="Equation" r:id="rId2" imgW="3860640" imgH="558720" progId="Equation.DSMT4">
                  <p:embed/>
                  <p:pic>
                    <p:nvPicPr>
                      <p:cNvPr id="3" name="对象 2">
                        <a:extLst>
                          <a:ext uri="{FF2B5EF4-FFF2-40B4-BE49-F238E27FC236}">
                            <a16:creationId xmlns:a16="http://schemas.microsoft.com/office/drawing/2014/main" id="{30D57C2B-A6A6-5C50-B349-F07B0D054AE2}"/>
                          </a:ext>
                        </a:extLst>
                      </p:cNvPr>
                      <p:cNvPicPr/>
                      <p:nvPr/>
                    </p:nvPicPr>
                    <p:blipFill>
                      <a:blip r:embed="rId3"/>
                      <a:stretch>
                        <a:fillRect/>
                      </a:stretch>
                    </p:blipFill>
                    <p:spPr>
                      <a:xfrm>
                        <a:off x="1917362" y="3185975"/>
                        <a:ext cx="7847014" cy="113575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1546DE6-4EB4-6844-AA3F-0C2E29CB37F1}"/>
              </a:ext>
            </a:extLst>
          </p:cNvPr>
          <p:cNvGraphicFramePr>
            <a:graphicFrameLocks noChangeAspect="1"/>
          </p:cNvGraphicFramePr>
          <p:nvPr>
            <p:extLst>
              <p:ext uri="{D42A27DB-BD31-4B8C-83A1-F6EECF244321}">
                <p14:modId xmlns:p14="http://schemas.microsoft.com/office/powerpoint/2010/main" val="2728793091"/>
              </p:ext>
            </p:extLst>
          </p:nvPr>
        </p:nvGraphicFramePr>
        <p:xfrm>
          <a:off x="1277286" y="4599262"/>
          <a:ext cx="9778442" cy="972587"/>
        </p:xfrm>
        <a:graphic>
          <a:graphicData uri="http://schemas.openxmlformats.org/presentationml/2006/ole">
            <mc:AlternateContent xmlns:mc="http://schemas.openxmlformats.org/markup-compatibility/2006">
              <mc:Choice xmlns:v="urn:schemas-microsoft-com:vml" Requires="v">
                <p:oleObj name="Equation" r:id="rId4" imgW="4724280" imgH="469800" progId="Equation.DSMT4">
                  <p:embed/>
                </p:oleObj>
              </mc:Choice>
              <mc:Fallback>
                <p:oleObj name="Equation" r:id="rId4" imgW="4724280" imgH="469800" progId="Equation.DSMT4">
                  <p:embed/>
                  <p:pic>
                    <p:nvPicPr>
                      <p:cNvPr id="4" name="对象 3">
                        <a:extLst>
                          <a:ext uri="{FF2B5EF4-FFF2-40B4-BE49-F238E27FC236}">
                            <a16:creationId xmlns:a16="http://schemas.microsoft.com/office/drawing/2014/main" id="{2F2DAB7F-4624-7A03-ACF7-3C7AC8C19EB2}"/>
                          </a:ext>
                        </a:extLst>
                      </p:cNvPr>
                      <p:cNvPicPr/>
                      <p:nvPr/>
                    </p:nvPicPr>
                    <p:blipFill>
                      <a:blip r:embed="rId5"/>
                      <a:stretch>
                        <a:fillRect/>
                      </a:stretch>
                    </p:blipFill>
                    <p:spPr>
                      <a:xfrm>
                        <a:off x="1277286" y="4599262"/>
                        <a:ext cx="9778442" cy="972587"/>
                      </a:xfrm>
                      <a:prstGeom prst="rect">
                        <a:avLst/>
                      </a:prstGeom>
                    </p:spPr>
                  </p:pic>
                </p:oleObj>
              </mc:Fallback>
            </mc:AlternateContent>
          </a:graphicData>
        </a:graphic>
      </p:graphicFrame>
    </p:spTree>
    <p:extLst>
      <p:ext uri="{BB962C8B-B14F-4D97-AF65-F5344CB8AC3E}">
        <p14:creationId xmlns:p14="http://schemas.microsoft.com/office/powerpoint/2010/main" val="209602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t>双列布局示范</a:t>
            </a:r>
            <a:r>
              <a:rPr lang="en-US"/>
              <a:t>-</a:t>
            </a:r>
            <a:r>
              <a:rPr lang="zh-CN"/>
              <a:t>左文右图</a:t>
            </a:r>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pPr marL="0" indent="0">
              <a:buNone/>
            </a:pPr>
            <a:r>
              <a:rPr lang="zh-CN" altLang="en-US" dirty="0"/>
              <a:t>对</a:t>
            </a:r>
            <a:r>
              <a:rPr lang="en-US" altLang="zh-CN" dirty="0"/>
              <a:t>MCMC</a:t>
            </a:r>
            <a:r>
              <a:rPr lang="zh-CN" altLang="en-US" dirty="0"/>
              <a:t>采样过程进行加速是一个重要问题，一种显而易见的近似并行方法是同时执行多条链。</a:t>
            </a:r>
            <a:endParaRPr lang="zh-CN" dirty="0"/>
          </a:p>
          <a:p>
            <a:endParaRPr lang="zh-CN" dirty="0"/>
          </a:p>
        </p:txBody>
      </p:sp>
      <p:grpSp>
        <p:nvGrpSpPr>
          <p:cNvPr id="70" name="组合 69">
            <a:extLst>
              <a:ext uri="{FF2B5EF4-FFF2-40B4-BE49-F238E27FC236}">
                <a16:creationId xmlns:a16="http://schemas.microsoft.com/office/drawing/2014/main" id="{419AED55-D0B5-8DBE-43C6-0968CA095FE9}"/>
              </a:ext>
            </a:extLst>
          </p:cNvPr>
          <p:cNvGrpSpPr/>
          <p:nvPr/>
        </p:nvGrpSpPr>
        <p:grpSpPr>
          <a:xfrm>
            <a:off x="5959526" y="4183364"/>
            <a:ext cx="5976727" cy="397568"/>
            <a:chOff x="1736038" y="2054083"/>
            <a:chExt cx="5976727" cy="397568"/>
          </a:xfrm>
        </p:grpSpPr>
        <p:grpSp>
          <p:nvGrpSpPr>
            <p:cNvPr id="71" name="组合 70">
              <a:extLst>
                <a:ext uri="{FF2B5EF4-FFF2-40B4-BE49-F238E27FC236}">
                  <a16:creationId xmlns:a16="http://schemas.microsoft.com/office/drawing/2014/main" id="{53D0C4E7-150E-009A-6A7F-D4460C4E491A}"/>
                </a:ext>
              </a:extLst>
            </p:cNvPr>
            <p:cNvGrpSpPr/>
            <p:nvPr/>
          </p:nvGrpSpPr>
          <p:grpSpPr>
            <a:xfrm>
              <a:off x="2630557" y="2054083"/>
              <a:ext cx="5082208" cy="397568"/>
              <a:chOff x="2802835" y="1451110"/>
              <a:chExt cx="5082208" cy="397568"/>
            </a:xfrm>
          </p:grpSpPr>
          <p:sp>
            <p:nvSpPr>
              <p:cNvPr id="73" name="箭头: 右 72">
                <a:extLst>
                  <a:ext uri="{FF2B5EF4-FFF2-40B4-BE49-F238E27FC236}">
                    <a16:creationId xmlns:a16="http://schemas.microsoft.com/office/drawing/2014/main" id="{03B1479B-6A74-0C28-46B3-35B3ED9F8100}"/>
                  </a:ext>
                </a:extLst>
              </p:cNvPr>
              <p:cNvSpPr/>
              <p:nvPr/>
            </p:nvSpPr>
            <p:spPr>
              <a:xfrm>
                <a:off x="2802835" y="1517374"/>
                <a:ext cx="5082208" cy="33130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4000" dirty="0">
                    <a:solidFill>
                      <a:schemeClr val="accent2"/>
                    </a:solidFill>
                  </a:rPr>
                  <a:t>…………….</a:t>
                </a:r>
                <a:endParaRPr lang="zh-CN" altLang="en-US" sz="4000" dirty="0">
                  <a:solidFill>
                    <a:schemeClr val="accent2"/>
                  </a:solidFill>
                </a:endParaRPr>
              </a:p>
            </p:txBody>
          </p:sp>
          <p:sp>
            <p:nvSpPr>
              <p:cNvPr id="74" name="椭圆 73">
                <a:extLst>
                  <a:ext uri="{FF2B5EF4-FFF2-40B4-BE49-F238E27FC236}">
                    <a16:creationId xmlns:a16="http://schemas.microsoft.com/office/drawing/2014/main" id="{B4DE034F-7CC0-1E1E-1D10-183C1993668A}"/>
                  </a:ext>
                </a:extLst>
              </p:cNvPr>
              <p:cNvSpPr/>
              <p:nvPr/>
            </p:nvSpPr>
            <p:spPr>
              <a:xfrm>
                <a:off x="2922103" y="1451113"/>
                <a:ext cx="569843"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1</a:t>
                </a:r>
                <a:r>
                  <a:rPr lang="en-US" altLang="zh-CN" sz="1200" i="1" baseline="30000" dirty="0">
                    <a:latin typeface="Times New Roman" panose="02020603050405020304" pitchFamily="18" charset="0"/>
                    <a:cs typeface="Times New Roman" panose="02020603050405020304" pitchFamily="18" charset="0"/>
                  </a:rPr>
                  <a:t>M</a:t>
                </a:r>
                <a:endParaRPr lang="zh-CN" altLang="en-US" sz="1200" i="1" dirty="0">
                  <a:latin typeface="Times New Roman" panose="02020603050405020304" pitchFamily="18" charset="0"/>
                  <a:cs typeface="Times New Roman" panose="02020603050405020304" pitchFamily="18" charset="0"/>
                </a:endParaRPr>
              </a:p>
            </p:txBody>
          </p:sp>
          <p:sp>
            <p:nvSpPr>
              <p:cNvPr id="75" name="椭圆 74">
                <a:extLst>
                  <a:ext uri="{FF2B5EF4-FFF2-40B4-BE49-F238E27FC236}">
                    <a16:creationId xmlns:a16="http://schemas.microsoft.com/office/drawing/2014/main" id="{8C3F23DC-6CA9-42CE-AC51-D6416EC1EBC0}"/>
                  </a:ext>
                </a:extLst>
              </p:cNvPr>
              <p:cNvSpPr/>
              <p:nvPr/>
            </p:nvSpPr>
            <p:spPr>
              <a:xfrm>
                <a:off x="3538330" y="1451112"/>
                <a:ext cx="569843"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2</a:t>
                </a:r>
                <a:r>
                  <a:rPr lang="en-US" altLang="zh-CN" sz="1200" i="1" baseline="30000" dirty="0">
                    <a:latin typeface="Times New Roman" panose="02020603050405020304" pitchFamily="18" charset="0"/>
                    <a:cs typeface="Times New Roman" panose="02020603050405020304" pitchFamily="18" charset="0"/>
                  </a:rPr>
                  <a:t>M</a:t>
                </a:r>
                <a:endParaRPr lang="zh-CN" altLang="en-US" sz="1200" dirty="0">
                  <a:latin typeface="Times New Roman" panose="02020603050405020304" pitchFamily="18" charset="0"/>
                  <a:cs typeface="Times New Roman" panose="02020603050405020304" pitchFamily="18" charset="0"/>
                </a:endParaRPr>
              </a:p>
            </p:txBody>
          </p:sp>
          <p:sp>
            <p:nvSpPr>
              <p:cNvPr id="76" name="椭圆 75">
                <a:extLst>
                  <a:ext uri="{FF2B5EF4-FFF2-40B4-BE49-F238E27FC236}">
                    <a16:creationId xmlns:a16="http://schemas.microsoft.com/office/drawing/2014/main" id="{04796D10-213B-96F5-0170-31F2C7EF3AD7}"/>
                  </a:ext>
                </a:extLst>
              </p:cNvPr>
              <p:cNvSpPr/>
              <p:nvPr/>
            </p:nvSpPr>
            <p:spPr>
              <a:xfrm>
                <a:off x="4200940" y="1451111"/>
                <a:ext cx="569842"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3</a:t>
                </a:r>
                <a:r>
                  <a:rPr lang="en-US" altLang="zh-CN" sz="1200" i="1" baseline="30000" dirty="0">
                    <a:latin typeface="Times New Roman" panose="02020603050405020304" pitchFamily="18" charset="0"/>
                    <a:cs typeface="Times New Roman" panose="02020603050405020304" pitchFamily="18" charset="0"/>
                  </a:rPr>
                  <a:t>M</a:t>
                </a:r>
                <a:endParaRPr lang="zh-CN" altLang="en-US" sz="1200" dirty="0">
                  <a:latin typeface="Times New Roman" panose="02020603050405020304" pitchFamily="18" charset="0"/>
                  <a:cs typeface="Times New Roman" panose="02020603050405020304" pitchFamily="18" charset="0"/>
                </a:endParaRPr>
              </a:p>
            </p:txBody>
          </p:sp>
          <p:sp>
            <p:nvSpPr>
              <p:cNvPr id="77" name="椭圆 76">
                <a:extLst>
                  <a:ext uri="{FF2B5EF4-FFF2-40B4-BE49-F238E27FC236}">
                    <a16:creationId xmlns:a16="http://schemas.microsoft.com/office/drawing/2014/main" id="{522B0F85-585D-6A7B-3184-5E9DF70B6B7B}"/>
                  </a:ext>
                </a:extLst>
              </p:cNvPr>
              <p:cNvSpPr/>
              <p:nvPr/>
            </p:nvSpPr>
            <p:spPr>
              <a:xfrm>
                <a:off x="6944139" y="1451110"/>
                <a:ext cx="642729"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i="1" baseline="-25000" dirty="0">
                    <a:latin typeface="Times New Roman" panose="02020603050405020304" pitchFamily="18" charset="0"/>
                    <a:cs typeface="Times New Roman" panose="02020603050405020304" pitchFamily="18" charset="0"/>
                  </a:rPr>
                  <a:t>N</a:t>
                </a:r>
                <a:r>
                  <a:rPr lang="en-US" altLang="zh-CN" sz="1200" i="1" baseline="30000" dirty="0">
                    <a:latin typeface="Times New Roman" panose="02020603050405020304" pitchFamily="18" charset="0"/>
                    <a:cs typeface="Times New Roman" panose="02020603050405020304" pitchFamily="18" charset="0"/>
                  </a:rPr>
                  <a:t>M</a:t>
                </a:r>
                <a:endParaRPr lang="zh-CN" altLang="en-US" sz="1200" i="1" dirty="0">
                  <a:latin typeface="Times New Roman" panose="02020603050405020304" pitchFamily="18" charset="0"/>
                  <a:cs typeface="Times New Roman" panose="02020603050405020304" pitchFamily="18" charset="0"/>
                </a:endParaRPr>
              </a:p>
            </p:txBody>
          </p:sp>
        </p:grpSp>
        <p:sp>
          <p:nvSpPr>
            <p:cNvPr id="72" name="文本框 71">
              <a:extLst>
                <a:ext uri="{FF2B5EF4-FFF2-40B4-BE49-F238E27FC236}">
                  <a16:creationId xmlns:a16="http://schemas.microsoft.com/office/drawing/2014/main" id="{787E15B4-47DA-73C3-7F0C-A0A24E2A96BE}"/>
                </a:ext>
              </a:extLst>
            </p:cNvPr>
            <p:cNvSpPr txBox="1"/>
            <p:nvPr/>
          </p:nvSpPr>
          <p:spPr>
            <a:xfrm>
              <a:off x="1736038" y="2120347"/>
              <a:ext cx="894520" cy="307777"/>
            </a:xfrm>
            <a:prstGeom prst="rect">
              <a:avLst/>
            </a:prstGeom>
            <a:noFill/>
          </p:spPr>
          <p:txBody>
            <a:bodyPr wrap="square" rtlCol="0">
              <a:spAutoFit/>
            </a:bodyPr>
            <a:lstStyle/>
            <a:p>
              <a:r>
                <a:rPr lang="en-US" altLang="zh-CN" sz="1400" dirty="0">
                  <a:solidFill>
                    <a:srgbClr val="00B0F0"/>
                  </a:solidFill>
                  <a:latin typeface="Times New Roman" panose="02020603050405020304" pitchFamily="18" charset="0"/>
                  <a:cs typeface="Times New Roman" panose="02020603050405020304" pitchFamily="18" charset="0"/>
                </a:rPr>
                <a:t>Chain_</a:t>
              </a:r>
              <a:r>
                <a:rPr lang="en-US" altLang="zh-CN" sz="1400" i="1" dirty="0">
                  <a:solidFill>
                    <a:srgbClr val="00B0F0"/>
                  </a:solidFill>
                  <a:latin typeface="Times New Roman" panose="02020603050405020304" pitchFamily="18" charset="0"/>
                  <a:cs typeface="Times New Roman" panose="02020603050405020304" pitchFamily="18" charset="0"/>
                </a:rPr>
                <a:t>M</a:t>
              </a:r>
              <a:endParaRPr lang="zh-CN" altLang="en-US" sz="1400" i="1" dirty="0">
                <a:solidFill>
                  <a:srgbClr val="00B0F0"/>
                </a:solidFill>
                <a:latin typeface="Times New Roman" panose="02020603050405020304" pitchFamily="18" charset="0"/>
                <a:cs typeface="Times New Roman" panose="02020603050405020304" pitchFamily="18" charset="0"/>
              </a:endParaRPr>
            </a:p>
          </p:txBody>
        </p:sp>
      </p:grpSp>
      <p:sp>
        <p:nvSpPr>
          <p:cNvPr id="78" name="文本框 77">
            <a:extLst>
              <a:ext uri="{FF2B5EF4-FFF2-40B4-BE49-F238E27FC236}">
                <a16:creationId xmlns:a16="http://schemas.microsoft.com/office/drawing/2014/main" id="{D4A504B2-36BD-CD64-C0FB-91B859D94898}"/>
              </a:ext>
            </a:extLst>
          </p:cNvPr>
          <p:cNvSpPr txBox="1"/>
          <p:nvPr/>
        </p:nvSpPr>
        <p:spPr>
          <a:xfrm>
            <a:off x="10736933" y="3506343"/>
            <a:ext cx="569842" cy="767967"/>
          </a:xfrm>
          <a:prstGeom prst="rect">
            <a:avLst/>
          </a:prstGeom>
          <a:noFill/>
        </p:spPr>
        <p:txBody>
          <a:bodyPr wrap="square" rtlCol="0">
            <a:spAutoFit/>
          </a:bodyPr>
          <a:lstStyle/>
          <a:p>
            <a:pPr>
              <a:lnSpc>
                <a:spcPct val="50000"/>
              </a:lnSpc>
            </a:pPr>
            <a:r>
              <a:rPr lang="en-US" altLang="zh-CN" sz="4000" dirty="0">
                <a:solidFill>
                  <a:schemeClr val="accent2"/>
                </a:solidFill>
              </a:rPr>
              <a:t>.</a:t>
            </a:r>
          </a:p>
          <a:p>
            <a:pPr>
              <a:lnSpc>
                <a:spcPct val="50000"/>
              </a:lnSpc>
            </a:pPr>
            <a:r>
              <a:rPr lang="en-US" altLang="zh-CN" sz="4000" dirty="0">
                <a:solidFill>
                  <a:schemeClr val="accent2"/>
                </a:solidFill>
              </a:rPr>
              <a:t>.</a:t>
            </a:r>
            <a:endParaRPr lang="zh-CN" altLang="en-US" sz="4000" dirty="0"/>
          </a:p>
        </p:txBody>
      </p:sp>
      <p:grpSp>
        <p:nvGrpSpPr>
          <p:cNvPr id="79" name="组合 78">
            <a:extLst>
              <a:ext uri="{FF2B5EF4-FFF2-40B4-BE49-F238E27FC236}">
                <a16:creationId xmlns:a16="http://schemas.microsoft.com/office/drawing/2014/main" id="{D47A5213-636B-DB0B-618B-F846AD26A6E3}"/>
              </a:ext>
            </a:extLst>
          </p:cNvPr>
          <p:cNvGrpSpPr/>
          <p:nvPr/>
        </p:nvGrpSpPr>
        <p:grpSpPr>
          <a:xfrm>
            <a:off x="6005908" y="2185935"/>
            <a:ext cx="5930345" cy="397568"/>
            <a:chOff x="1782420" y="2054083"/>
            <a:chExt cx="5930345" cy="397568"/>
          </a:xfrm>
        </p:grpSpPr>
        <p:grpSp>
          <p:nvGrpSpPr>
            <p:cNvPr id="80" name="组合 79">
              <a:extLst>
                <a:ext uri="{FF2B5EF4-FFF2-40B4-BE49-F238E27FC236}">
                  <a16:creationId xmlns:a16="http://schemas.microsoft.com/office/drawing/2014/main" id="{BA8C2693-82EA-621B-5090-A976383C7A19}"/>
                </a:ext>
              </a:extLst>
            </p:cNvPr>
            <p:cNvGrpSpPr/>
            <p:nvPr/>
          </p:nvGrpSpPr>
          <p:grpSpPr>
            <a:xfrm>
              <a:off x="1782420" y="2054083"/>
              <a:ext cx="5930345" cy="397568"/>
              <a:chOff x="1782420" y="2054083"/>
              <a:chExt cx="5930345" cy="397568"/>
            </a:xfrm>
          </p:grpSpPr>
          <p:grpSp>
            <p:nvGrpSpPr>
              <p:cNvPr id="85" name="组合 84">
                <a:extLst>
                  <a:ext uri="{FF2B5EF4-FFF2-40B4-BE49-F238E27FC236}">
                    <a16:creationId xmlns:a16="http://schemas.microsoft.com/office/drawing/2014/main" id="{FB8359C0-B590-01F4-AAF1-C542EAC526FA}"/>
                  </a:ext>
                </a:extLst>
              </p:cNvPr>
              <p:cNvGrpSpPr/>
              <p:nvPr/>
            </p:nvGrpSpPr>
            <p:grpSpPr>
              <a:xfrm>
                <a:off x="2630557" y="2054083"/>
                <a:ext cx="5082208" cy="397568"/>
                <a:chOff x="2802835" y="1451110"/>
                <a:chExt cx="5082208" cy="397568"/>
              </a:xfrm>
            </p:grpSpPr>
            <p:sp>
              <p:nvSpPr>
                <p:cNvPr id="87" name="箭头: 右 86">
                  <a:extLst>
                    <a:ext uri="{FF2B5EF4-FFF2-40B4-BE49-F238E27FC236}">
                      <a16:creationId xmlns:a16="http://schemas.microsoft.com/office/drawing/2014/main" id="{E6ED7496-DB4A-7A20-2993-E472B18F760B}"/>
                    </a:ext>
                  </a:extLst>
                </p:cNvPr>
                <p:cNvSpPr/>
                <p:nvPr/>
              </p:nvSpPr>
              <p:spPr>
                <a:xfrm>
                  <a:off x="2802835" y="1517374"/>
                  <a:ext cx="5082208" cy="33130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4000" dirty="0">
                      <a:solidFill>
                        <a:schemeClr val="accent2"/>
                      </a:solidFill>
                    </a:rPr>
                    <a:t>…………….</a:t>
                  </a:r>
                  <a:endParaRPr lang="zh-CN" altLang="en-US" sz="4000" dirty="0">
                    <a:solidFill>
                      <a:schemeClr val="accent2"/>
                    </a:solidFill>
                  </a:endParaRPr>
                </a:p>
              </p:txBody>
            </p:sp>
            <p:sp>
              <p:nvSpPr>
                <p:cNvPr id="88" name="椭圆 87">
                  <a:extLst>
                    <a:ext uri="{FF2B5EF4-FFF2-40B4-BE49-F238E27FC236}">
                      <a16:creationId xmlns:a16="http://schemas.microsoft.com/office/drawing/2014/main" id="{2E6D35AB-74A6-B9C1-CDAC-8BECBA42EACD}"/>
                    </a:ext>
                  </a:extLst>
                </p:cNvPr>
                <p:cNvSpPr/>
                <p:nvPr/>
              </p:nvSpPr>
              <p:spPr>
                <a:xfrm>
                  <a:off x="2968486" y="1451113"/>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1</a:t>
                  </a:r>
                  <a:r>
                    <a:rPr lang="en-US" altLang="zh-CN" sz="1200" baseline="300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227B58EF-5C12-8D54-4252-DD3B2CEF8D4B}"/>
                    </a:ext>
                  </a:extLst>
                </p:cNvPr>
                <p:cNvSpPr/>
                <p:nvPr/>
              </p:nvSpPr>
              <p:spPr>
                <a:xfrm>
                  <a:off x="3584713" y="1451112"/>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2</a:t>
                  </a:r>
                  <a:r>
                    <a:rPr lang="en-US" altLang="zh-CN" sz="1200" baseline="300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586D1AE1-FDB9-C7EC-EA52-050C98370C68}"/>
                    </a:ext>
                  </a:extLst>
                </p:cNvPr>
                <p:cNvSpPr/>
                <p:nvPr/>
              </p:nvSpPr>
              <p:spPr>
                <a:xfrm>
                  <a:off x="4200940" y="1451111"/>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3</a:t>
                  </a:r>
                  <a:r>
                    <a:rPr lang="en-US" altLang="zh-CN" sz="1200" baseline="300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030C89F4-C7F9-D53E-D8CE-5099810C7342}"/>
                    </a:ext>
                  </a:extLst>
                </p:cNvPr>
                <p:cNvSpPr/>
                <p:nvPr/>
              </p:nvSpPr>
              <p:spPr>
                <a:xfrm>
                  <a:off x="7017025" y="1451110"/>
                  <a:ext cx="569843"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i="1" baseline="-25000" dirty="0">
                      <a:latin typeface="Times New Roman" panose="02020603050405020304" pitchFamily="18" charset="0"/>
                      <a:cs typeface="Times New Roman" panose="02020603050405020304" pitchFamily="18" charset="0"/>
                    </a:rPr>
                    <a:t>N</a:t>
                  </a:r>
                  <a:r>
                    <a:rPr lang="en-US" altLang="zh-CN" sz="1200" i="1" baseline="30000" dirty="0">
                      <a:latin typeface="Times New Roman" panose="02020603050405020304" pitchFamily="18" charset="0"/>
                      <a:cs typeface="Times New Roman" panose="02020603050405020304" pitchFamily="18" charset="0"/>
                    </a:rPr>
                    <a:t>1</a:t>
                  </a:r>
                  <a:endParaRPr lang="zh-CN" altLang="en-US" sz="1200" i="1" dirty="0">
                    <a:latin typeface="Times New Roman" panose="02020603050405020304" pitchFamily="18" charset="0"/>
                    <a:cs typeface="Times New Roman" panose="02020603050405020304" pitchFamily="18" charset="0"/>
                  </a:endParaRPr>
                </a:p>
              </p:txBody>
            </p:sp>
          </p:grpSp>
          <p:sp>
            <p:nvSpPr>
              <p:cNvPr id="86" name="文本框 85">
                <a:extLst>
                  <a:ext uri="{FF2B5EF4-FFF2-40B4-BE49-F238E27FC236}">
                    <a16:creationId xmlns:a16="http://schemas.microsoft.com/office/drawing/2014/main" id="{39F5C7C7-6169-BB8E-F773-99126B046F9A}"/>
                  </a:ext>
                </a:extLst>
              </p:cNvPr>
              <p:cNvSpPr txBox="1"/>
              <p:nvPr/>
            </p:nvSpPr>
            <p:spPr>
              <a:xfrm>
                <a:off x="1782420" y="2120347"/>
                <a:ext cx="848137" cy="307777"/>
              </a:xfrm>
              <a:prstGeom prst="rect">
                <a:avLst/>
              </a:prstGeom>
              <a:noFill/>
            </p:spPr>
            <p:txBody>
              <a:bodyPr wrap="square" rtlCol="0">
                <a:spAutoFit/>
              </a:bodyPr>
              <a:lstStyle/>
              <a:p>
                <a:r>
                  <a:rPr lang="en-US" altLang="zh-CN" sz="1400" dirty="0">
                    <a:solidFill>
                      <a:srgbClr val="00B0F0"/>
                    </a:solidFill>
                    <a:latin typeface="Times New Roman" panose="02020603050405020304" pitchFamily="18" charset="0"/>
                    <a:cs typeface="Times New Roman" panose="02020603050405020304" pitchFamily="18" charset="0"/>
                  </a:rPr>
                  <a:t>Chain_1</a:t>
                </a:r>
                <a:endParaRPr lang="zh-CN" altLang="en-US" sz="1400" dirty="0">
                  <a:solidFill>
                    <a:srgbClr val="00B0F0"/>
                  </a:solidFill>
                  <a:latin typeface="Times New Roman" panose="02020603050405020304" pitchFamily="18" charset="0"/>
                  <a:cs typeface="Times New Roman" panose="02020603050405020304" pitchFamily="18" charset="0"/>
                </a:endParaRPr>
              </a:p>
            </p:txBody>
          </p:sp>
        </p:grpSp>
        <p:cxnSp>
          <p:nvCxnSpPr>
            <p:cNvPr id="81" name="连接符: 曲线 80">
              <a:extLst>
                <a:ext uri="{FF2B5EF4-FFF2-40B4-BE49-F238E27FC236}">
                  <a16:creationId xmlns:a16="http://schemas.microsoft.com/office/drawing/2014/main" id="{A2964F2A-8F25-64E1-B460-D013F8BED824}"/>
                </a:ext>
              </a:extLst>
            </p:cNvPr>
            <p:cNvCxnSpPr>
              <a:cxnSpLocks/>
              <a:stCxn id="88" idx="7"/>
              <a:endCxn id="89" idx="1"/>
            </p:cNvCxnSpPr>
            <p:nvPr/>
          </p:nvCxnSpPr>
          <p:spPr>
            <a:xfrm rot="5400000" flipH="1" flipV="1">
              <a:off x="3366051" y="1989266"/>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82" name="连接符: 曲线 81">
              <a:extLst>
                <a:ext uri="{FF2B5EF4-FFF2-40B4-BE49-F238E27FC236}">
                  <a16:creationId xmlns:a16="http://schemas.microsoft.com/office/drawing/2014/main" id="{59665773-97F4-1327-13DA-39AA8DA49B36}"/>
                </a:ext>
              </a:extLst>
            </p:cNvPr>
            <p:cNvCxnSpPr>
              <a:cxnSpLocks/>
              <a:stCxn id="89" idx="7"/>
              <a:endCxn id="90" idx="1"/>
            </p:cNvCxnSpPr>
            <p:nvPr/>
          </p:nvCxnSpPr>
          <p:spPr>
            <a:xfrm rot="5400000" flipH="1" flipV="1">
              <a:off x="3982278" y="1989265"/>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83" name="连接符: 曲线 82">
              <a:extLst>
                <a:ext uri="{FF2B5EF4-FFF2-40B4-BE49-F238E27FC236}">
                  <a16:creationId xmlns:a16="http://schemas.microsoft.com/office/drawing/2014/main" id="{05A8C46E-2F5B-6B5F-4AAE-C9D0F2F66ECC}"/>
                </a:ext>
              </a:extLst>
            </p:cNvPr>
            <p:cNvCxnSpPr>
              <a:cxnSpLocks/>
            </p:cNvCxnSpPr>
            <p:nvPr/>
          </p:nvCxnSpPr>
          <p:spPr>
            <a:xfrm rot="5400000" flipH="1" flipV="1">
              <a:off x="4598503" y="1989264"/>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84" name="连接符: 曲线 83">
              <a:extLst>
                <a:ext uri="{FF2B5EF4-FFF2-40B4-BE49-F238E27FC236}">
                  <a16:creationId xmlns:a16="http://schemas.microsoft.com/office/drawing/2014/main" id="{A4A9BE36-FDBA-5298-1525-23C7A285817E}"/>
                </a:ext>
              </a:extLst>
            </p:cNvPr>
            <p:cNvCxnSpPr>
              <a:cxnSpLocks/>
            </p:cNvCxnSpPr>
            <p:nvPr/>
          </p:nvCxnSpPr>
          <p:spPr>
            <a:xfrm rot="5400000" flipH="1" flipV="1">
              <a:off x="6801220" y="1997301"/>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grpSp>
      <p:grpSp>
        <p:nvGrpSpPr>
          <p:cNvPr id="92" name="组合 91">
            <a:extLst>
              <a:ext uri="{FF2B5EF4-FFF2-40B4-BE49-F238E27FC236}">
                <a16:creationId xmlns:a16="http://schemas.microsoft.com/office/drawing/2014/main" id="{CF210A56-A687-14BF-A957-6397B33C4B2A}"/>
              </a:ext>
            </a:extLst>
          </p:cNvPr>
          <p:cNvGrpSpPr/>
          <p:nvPr/>
        </p:nvGrpSpPr>
        <p:grpSpPr>
          <a:xfrm>
            <a:off x="6005908" y="3133463"/>
            <a:ext cx="5930345" cy="397568"/>
            <a:chOff x="1782420" y="3001611"/>
            <a:chExt cx="5930345" cy="397568"/>
          </a:xfrm>
        </p:grpSpPr>
        <p:grpSp>
          <p:nvGrpSpPr>
            <p:cNvPr id="93" name="组合 92">
              <a:extLst>
                <a:ext uri="{FF2B5EF4-FFF2-40B4-BE49-F238E27FC236}">
                  <a16:creationId xmlns:a16="http://schemas.microsoft.com/office/drawing/2014/main" id="{8047F452-C2CE-0482-C5F3-0D266DF704E0}"/>
                </a:ext>
              </a:extLst>
            </p:cNvPr>
            <p:cNvGrpSpPr/>
            <p:nvPr/>
          </p:nvGrpSpPr>
          <p:grpSpPr>
            <a:xfrm>
              <a:off x="1782420" y="3001611"/>
              <a:ext cx="5930345" cy="397568"/>
              <a:chOff x="1782420" y="2054083"/>
              <a:chExt cx="5930345" cy="397568"/>
            </a:xfrm>
          </p:grpSpPr>
          <p:grpSp>
            <p:nvGrpSpPr>
              <p:cNvPr id="98" name="组合 97">
                <a:extLst>
                  <a:ext uri="{FF2B5EF4-FFF2-40B4-BE49-F238E27FC236}">
                    <a16:creationId xmlns:a16="http://schemas.microsoft.com/office/drawing/2014/main" id="{DA05317E-9028-7E40-62C3-BAE86396B56A}"/>
                  </a:ext>
                </a:extLst>
              </p:cNvPr>
              <p:cNvGrpSpPr/>
              <p:nvPr/>
            </p:nvGrpSpPr>
            <p:grpSpPr>
              <a:xfrm>
                <a:off x="2630557" y="2054083"/>
                <a:ext cx="5082208" cy="397568"/>
                <a:chOff x="2802835" y="1451110"/>
                <a:chExt cx="5082208" cy="397568"/>
              </a:xfrm>
            </p:grpSpPr>
            <p:sp>
              <p:nvSpPr>
                <p:cNvPr id="100" name="箭头: 右 99">
                  <a:extLst>
                    <a:ext uri="{FF2B5EF4-FFF2-40B4-BE49-F238E27FC236}">
                      <a16:creationId xmlns:a16="http://schemas.microsoft.com/office/drawing/2014/main" id="{256AC5B3-6332-C339-41BB-9DA22E6CBF0C}"/>
                    </a:ext>
                  </a:extLst>
                </p:cNvPr>
                <p:cNvSpPr/>
                <p:nvPr/>
              </p:nvSpPr>
              <p:spPr>
                <a:xfrm>
                  <a:off x="2802835" y="1517374"/>
                  <a:ext cx="5082208" cy="33130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4000" dirty="0">
                      <a:solidFill>
                        <a:schemeClr val="accent2"/>
                      </a:solidFill>
                    </a:rPr>
                    <a:t>…………….</a:t>
                  </a:r>
                  <a:endParaRPr lang="zh-CN" altLang="en-US" sz="4000" dirty="0">
                    <a:solidFill>
                      <a:schemeClr val="accent2"/>
                    </a:solidFill>
                  </a:endParaRPr>
                </a:p>
              </p:txBody>
            </p:sp>
            <p:sp>
              <p:nvSpPr>
                <p:cNvPr id="101" name="椭圆 100">
                  <a:extLst>
                    <a:ext uri="{FF2B5EF4-FFF2-40B4-BE49-F238E27FC236}">
                      <a16:creationId xmlns:a16="http://schemas.microsoft.com/office/drawing/2014/main" id="{0AE9314F-2561-9AF7-55B2-2A1C503E1C14}"/>
                    </a:ext>
                  </a:extLst>
                </p:cNvPr>
                <p:cNvSpPr/>
                <p:nvPr/>
              </p:nvSpPr>
              <p:spPr>
                <a:xfrm>
                  <a:off x="2968486" y="1451113"/>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1</a:t>
                  </a:r>
                  <a:r>
                    <a:rPr lang="en-US" altLang="zh-CN" sz="1200" baseline="300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74739AFE-2682-5F3A-D56A-F238E1B5ACCE}"/>
                    </a:ext>
                  </a:extLst>
                </p:cNvPr>
                <p:cNvSpPr/>
                <p:nvPr/>
              </p:nvSpPr>
              <p:spPr>
                <a:xfrm>
                  <a:off x="3584713" y="1451112"/>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2</a:t>
                  </a:r>
                  <a:r>
                    <a:rPr lang="en-US" altLang="zh-CN" sz="1200" baseline="300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03" name="椭圆 102">
                  <a:extLst>
                    <a:ext uri="{FF2B5EF4-FFF2-40B4-BE49-F238E27FC236}">
                      <a16:creationId xmlns:a16="http://schemas.microsoft.com/office/drawing/2014/main" id="{EF2FE18A-BBCB-21A7-AEDB-0A35E256AE11}"/>
                    </a:ext>
                  </a:extLst>
                </p:cNvPr>
                <p:cNvSpPr/>
                <p:nvPr/>
              </p:nvSpPr>
              <p:spPr>
                <a:xfrm>
                  <a:off x="4200940" y="1451111"/>
                  <a:ext cx="523460"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baseline="-25000" dirty="0">
                      <a:latin typeface="Times New Roman" panose="02020603050405020304" pitchFamily="18" charset="0"/>
                      <a:cs typeface="Times New Roman" panose="02020603050405020304" pitchFamily="18" charset="0"/>
                    </a:rPr>
                    <a:t>3</a:t>
                  </a:r>
                  <a:r>
                    <a:rPr lang="en-US" altLang="zh-CN" sz="1200" baseline="300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04" name="椭圆 103">
                  <a:extLst>
                    <a:ext uri="{FF2B5EF4-FFF2-40B4-BE49-F238E27FC236}">
                      <a16:creationId xmlns:a16="http://schemas.microsoft.com/office/drawing/2014/main" id="{C5528253-02FA-B4E9-C6C6-E843A25DF587}"/>
                    </a:ext>
                  </a:extLst>
                </p:cNvPr>
                <p:cNvSpPr/>
                <p:nvPr/>
              </p:nvSpPr>
              <p:spPr>
                <a:xfrm>
                  <a:off x="7017025" y="1451110"/>
                  <a:ext cx="569843" cy="3975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latin typeface="Times New Roman" panose="02020603050405020304" pitchFamily="18" charset="0"/>
                      <a:cs typeface="Times New Roman" panose="02020603050405020304" pitchFamily="18" charset="0"/>
                    </a:rPr>
                    <a:t>x</a:t>
                  </a:r>
                  <a:r>
                    <a:rPr lang="en-US" altLang="zh-CN" sz="1200" i="1" baseline="-25000" dirty="0">
                      <a:latin typeface="Times New Roman" panose="02020603050405020304" pitchFamily="18" charset="0"/>
                      <a:cs typeface="Times New Roman" panose="02020603050405020304" pitchFamily="18" charset="0"/>
                    </a:rPr>
                    <a:t>N</a:t>
                  </a:r>
                  <a:r>
                    <a:rPr lang="en-US" altLang="zh-CN" sz="1200" i="1" baseline="30000" dirty="0">
                      <a:latin typeface="Times New Roman" panose="02020603050405020304" pitchFamily="18" charset="0"/>
                      <a:cs typeface="Times New Roman" panose="02020603050405020304" pitchFamily="18" charset="0"/>
                    </a:rPr>
                    <a:t>2</a:t>
                  </a:r>
                  <a:endParaRPr lang="zh-CN" altLang="en-US" sz="1200" i="1" dirty="0">
                    <a:latin typeface="Times New Roman" panose="02020603050405020304" pitchFamily="18" charset="0"/>
                    <a:cs typeface="Times New Roman" panose="02020603050405020304" pitchFamily="18" charset="0"/>
                  </a:endParaRPr>
                </a:p>
              </p:txBody>
            </p:sp>
          </p:grpSp>
          <p:sp>
            <p:nvSpPr>
              <p:cNvPr id="99" name="文本框 98">
                <a:extLst>
                  <a:ext uri="{FF2B5EF4-FFF2-40B4-BE49-F238E27FC236}">
                    <a16:creationId xmlns:a16="http://schemas.microsoft.com/office/drawing/2014/main" id="{8BECBD50-E3E7-384F-A8FF-5C5E63431E33}"/>
                  </a:ext>
                </a:extLst>
              </p:cNvPr>
              <p:cNvSpPr txBox="1"/>
              <p:nvPr/>
            </p:nvSpPr>
            <p:spPr>
              <a:xfrm>
                <a:off x="1782420" y="2120347"/>
                <a:ext cx="848137" cy="307777"/>
              </a:xfrm>
              <a:prstGeom prst="rect">
                <a:avLst/>
              </a:prstGeom>
              <a:noFill/>
            </p:spPr>
            <p:txBody>
              <a:bodyPr wrap="square" rtlCol="0">
                <a:spAutoFit/>
              </a:bodyPr>
              <a:lstStyle/>
              <a:p>
                <a:r>
                  <a:rPr lang="en-US" altLang="zh-CN" sz="1400" dirty="0">
                    <a:solidFill>
                      <a:srgbClr val="00B0F0"/>
                    </a:solidFill>
                    <a:latin typeface="Times New Roman" panose="02020603050405020304" pitchFamily="18" charset="0"/>
                    <a:cs typeface="Times New Roman" panose="02020603050405020304" pitchFamily="18" charset="0"/>
                  </a:rPr>
                  <a:t>Chain_2</a:t>
                </a:r>
                <a:endParaRPr lang="zh-CN" altLang="en-US" sz="1400" dirty="0">
                  <a:solidFill>
                    <a:srgbClr val="00B0F0"/>
                  </a:solidFill>
                  <a:latin typeface="Times New Roman" panose="02020603050405020304" pitchFamily="18" charset="0"/>
                  <a:cs typeface="Times New Roman" panose="02020603050405020304" pitchFamily="18" charset="0"/>
                </a:endParaRPr>
              </a:p>
            </p:txBody>
          </p:sp>
        </p:grpSp>
        <p:cxnSp>
          <p:nvCxnSpPr>
            <p:cNvPr id="94" name="连接符: 曲线 93">
              <a:extLst>
                <a:ext uri="{FF2B5EF4-FFF2-40B4-BE49-F238E27FC236}">
                  <a16:creationId xmlns:a16="http://schemas.microsoft.com/office/drawing/2014/main" id="{46BE2AE8-7E3D-AEFB-94B3-1043406AF1B8}"/>
                </a:ext>
              </a:extLst>
            </p:cNvPr>
            <p:cNvCxnSpPr>
              <a:cxnSpLocks/>
            </p:cNvCxnSpPr>
            <p:nvPr/>
          </p:nvCxnSpPr>
          <p:spPr>
            <a:xfrm rot="5400000" flipH="1" flipV="1">
              <a:off x="3366050" y="2944831"/>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95" name="连接符: 曲线 94">
              <a:extLst>
                <a:ext uri="{FF2B5EF4-FFF2-40B4-BE49-F238E27FC236}">
                  <a16:creationId xmlns:a16="http://schemas.microsoft.com/office/drawing/2014/main" id="{91766820-9F99-AF67-78A4-E156CBE05E8B}"/>
                </a:ext>
              </a:extLst>
            </p:cNvPr>
            <p:cNvCxnSpPr>
              <a:cxnSpLocks/>
            </p:cNvCxnSpPr>
            <p:nvPr/>
          </p:nvCxnSpPr>
          <p:spPr>
            <a:xfrm rot="5400000" flipH="1" flipV="1">
              <a:off x="3982278" y="2944831"/>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96" name="连接符: 曲线 95">
              <a:extLst>
                <a:ext uri="{FF2B5EF4-FFF2-40B4-BE49-F238E27FC236}">
                  <a16:creationId xmlns:a16="http://schemas.microsoft.com/office/drawing/2014/main" id="{B7C6C532-F7A8-D0E9-15BD-7103F873622F}"/>
                </a:ext>
              </a:extLst>
            </p:cNvPr>
            <p:cNvCxnSpPr>
              <a:cxnSpLocks/>
            </p:cNvCxnSpPr>
            <p:nvPr/>
          </p:nvCxnSpPr>
          <p:spPr>
            <a:xfrm rot="5400000" flipH="1" flipV="1">
              <a:off x="4608442" y="2944831"/>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97" name="连接符: 曲线 96">
              <a:extLst>
                <a:ext uri="{FF2B5EF4-FFF2-40B4-BE49-F238E27FC236}">
                  <a16:creationId xmlns:a16="http://schemas.microsoft.com/office/drawing/2014/main" id="{CE2C8138-2F69-0DD1-E8A4-2D024D653C46}"/>
                </a:ext>
              </a:extLst>
            </p:cNvPr>
            <p:cNvCxnSpPr>
              <a:cxnSpLocks/>
            </p:cNvCxnSpPr>
            <p:nvPr/>
          </p:nvCxnSpPr>
          <p:spPr>
            <a:xfrm rot="5400000" flipH="1" flipV="1">
              <a:off x="6801220" y="2943337"/>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grpSp>
      <p:cxnSp>
        <p:nvCxnSpPr>
          <p:cNvPr id="105" name="连接符: 曲线 104">
            <a:extLst>
              <a:ext uri="{FF2B5EF4-FFF2-40B4-BE49-F238E27FC236}">
                <a16:creationId xmlns:a16="http://schemas.microsoft.com/office/drawing/2014/main" id="{EC138F12-9DB2-E71D-DDD6-AD0928C7F591}"/>
              </a:ext>
            </a:extLst>
          </p:cNvPr>
          <p:cNvCxnSpPr>
            <a:cxnSpLocks/>
          </p:cNvCxnSpPr>
          <p:nvPr/>
        </p:nvCxnSpPr>
        <p:spPr>
          <a:xfrm rot="5400000" flipH="1" flipV="1">
            <a:off x="7589537" y="4138421"/>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6" name="连接符: 曲线 105">
            <a:extLst>
              <a:ext uri="{FF2B5EF4-FFF2-40B4-BE49-F238E27FC236}">
                <a16:creationId xmlns:a16="http://schemas.microsoft.com/office/drawing/2014/main" id="{B38493D8-AB23-9AFE-57CC-24622AD62226}"/>
              </a:ext>
            </a:extLst>
          </p:cNvPr>
          <p:cNvCxnSpPr>
            <a:cxnSpLocks/>
          </p:cNvCxnSpPr>
          <p:nvPr/>
        </p:nvCxnSpPr>
        <p:spPr>
          <a:xfrm rot="5400000" flipH="1" flipV="1">
            <a:off x="8201991" y="4126583"/>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7" name="连接符: 曲线 106">
            <a:extLst>
              <a:ext uri="{FF2B5EF4-FFF2-40B4-BE49-F238E27FC236}">
                <a16:creationId xmlns:a16="http://schemas.microsoft.com/office/drawing/2014/main" id="{9811FB43-77D9-65C1-6389-6B291900ACA2}"/>
              </a:ext>
            </a:extLst>
          </p:cNvPr>
          <p:cNvCxnSpPr>
            <a:cxnSpLocks/>
          </p:cNvCxnSpPr>
          <p:nvPr/>
        </p:nvCxnSpPr>
        <p:spPr>
          <a:xfrm rot="5400000" flipH="1" flipV="1">
            <a:off x="8831929" y="4093453"/>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8" name="连接符: 曲线 107">
            <a:extLst>
              <a:ext uri="{FF2B5EF4-FFF2-40B4-BE49-F238E27FC236}">
                <a16:creationId xmlns:a16="http://schemas.microsoft.com/office/drawing/2014/main" id="{156A03A1-E70F-C839-4142-130B75A48B6F}"/>
              </a:ext>
            </a:extLst>
          </p:cNvPr>
          <p:cNvCxnSpPr>
            <a:cxnSpLocks/>
          </p:cNvCxnSpPr>
          <p:nvPr/>
        </p:nvCxnSpPr>
        <p:spPr>
          <a:xfrm rot="5400000" flipH="1" flipV="1">
            <a:off x="11024708" y="4126577"/>
            <a:ext cx="1" cy="246085"/>
          </a:xfrm>
          <a:prstGeom prst="curvedConnector3">
            <a:avLst>
              <a:gd name="adj1" fmla="val 28682300000"/>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1142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2B2BD-8016-F7C4-1343-9B5C34B710DE}"/>
              </a:ext>
            </a:extLst>
          </p:cNvPr>
          <p:cNvSpPr>
            <a:spLocks noGrp="1"/>
          </p:cNvSpPr>
          <p:nvPr>
            <p:ph type="title"/>
          </p:nvPr>
        </p:nvSpPr>
        <p:spPr/>
        <p:txBody>
          <a:bodyPr/>
          <a:lstStyle/>
          <a:p>
            <a:r>
              <a:rPr lang="zh-CN"/>
              <a:t>三列布局示范</a:t>
            </a:r>
            <a:r>
              <a:rPr lang="en-US"/>
              <a:t>-</a:t>
            </a:r>
            <a:r>
              <a:rPr lang="zh-CN"/>
              <a:t>全文字</a:t>
            </a:r>
          </a:p>
        </p:txBody>
      </p:sp>
      <p:sp>
        <p:nvSpPr>
          <p:cNvPr id="3" name="文本占位符 2">
            <a:extLst>
              <a:ext uri="{FF2B5EF4-FFF2-40B4-BE49-F238E27FC236}">
                <a16:creationId xmlns:a16="http://schemas.microsoft.com/office/drawing/2014/main" id="{7A826D0D-161D-6A46-9ACA-189F6C78555F}"/>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7DAA989E-5015-2563-6836-72F99331E407}"/>
              </a:ext>
            </a:extLst>
          </p:cNvPr>
          <p:cNvSpPr>
            <a:spLocks noGrp="1"/>
          </p:cNvSpPr>
          <p:nvPr>
            <p:ph idx="2"/>
          </p:nvPr>
        </p:nvSpPr>
        <p:spPr/>
        <p:txBody>
          <a:bodyPr>
            <a:normAutofit/>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p:txBody>
      </p:sp>
      <p:sp>
        <p:nvSpPr>
          <p:cNvPr id="5" name="文本占位符 4">
            <a:extLst>
              <a:ext uri="{FF2B5EF4-FFF2-40B4-BE49-F238E27FC236}">
                <a16:creationId xmlns:a16="http://schemas.microsoft.com/office/drawing/2014/main" id="{ACC47636-24B2-42B8-1ADE-DAE46EC307D1}"/>
              </a:ext>
            </a:extLst>
          </p:cNvPr>
          <p:cNvSpPr>
            <a:spLocks noGrp="1"/>
          </p:cNvSpPr>
          <p:nvPr>
            <p:ph type="body" idx="3"/>
          </p:nvPr>
        </p:nvSpPr>
        <p:spPr/>
        <p:txBody>
          <a:bodyPr/>
          <a:lstStyle/>
          <a:p>
            <a:r>
              <a:rPr lang="en-US"/>
              <a:t>Section</a:t>
            </a:r>
            <a:r>
              <a:rPr lang="zh-CN"/>
              <a:t> </a:t>
            </a:r>
            <a:r>
              <a:rPr lang="en-US"/>
              <a:t>3</a:t>
            </a:r>
            <a:endParaRPr lang="zh-CN"/>
          </a:p>
        </p:txBody>
      </p:sp>
      <p:sp>
        <p:nvSpPr>
          <p:cNvPr id="6" name="内容占位符 5">
            <a:extLst>
              <a:ext uri="{FF2B5EF4-FFF2-40B4-BE49-F238E27FC236}">
                <a16:creationId xmlns:a16="http://schemas.microsoft.com/office/drawing/2014/main" id="{23A54FBD-7BAC-93D8-4A23-63C9361994F8}"/>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7" name="文本占位符 6">
            <a:extLst>
              <a:ext uri="{FF2B5EF4-FFF2-40B4-BE49-F238E27FC236}">
                <a16:creationId xmlns:a16="http://schemas.microsoft.com/office/drawing/2014/main" id="{5C4F9163-A3C7-3B69-2006-EE787E798009}"/>
              </a:ext>
            </a:extLst>
          </p:cNvPr>
          <p:cNvSpPr>
            <a:spLocks noGrp="1"/>
          </p:cNvSpPr>
          <p:nvPr>
            <p:ph type="body" idx="13"/>
          </p:nvPr>
        </p:nvSpPr>
        <p:spPr/>
        <p:txBody>
          <a:bodyPr/>
          <a:lstStyle/>
          <a:p>
            <a:r>
              <a:rPr lang="en-US"/>
              <a:t>Section</a:t>
            </a:r>
            <a:r>
              <a:rPr lang="zh-CN"/>
              <a:t> </a:t>
            </a:r>
            <a:r>
              <a:rPr lang="en-US"/>
              <a:t>2</a:t>
            </a:r>
            <a:endParaRPr lang="zh-CN"/>
          </a:p>
        </p:txBody>
      </p:sp>
      <p:sp>
        <p:nvSpPr>
          <p:cNvPr id="8" name="内容占位符 7">
            <a:extLst>
              <a:ext uri="{FF2B5EF4-FFF2-40B4-BE49-F238E27FC236}">
                <a16:creationId xmlns:a16="http://schemas.microsoft.com/office/drawing/2014/main" id="{233038FC-99CC-C03C-B5E1-0C0303C56D79}"/>
              </a:ext>
            </a:extLst>
          </p:cNvPr>
          <p:cNvSpPr>
            <a:spLocks noGrp="1"/>
          </p:cNvSpPr>
          <p:nvPr>
            <p:ph idx="1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77276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0B6DB-68F3-9A5C-8799-43F2B517FE37}"/>
              </a:ext>
            </a:extLst>
          </p:cNvPr>
          <p:cNvSpPr>
            <a:spLocks noGrp="1"/>
          </p:cNvSpPr>
          <p:nvPr>
            <p:ph type="title"/>
          </p:nvPr>
        </p:nvSpPr>
        <p:spPr/>
        <p:txBody>
          <a:bodyPr/>
          <a:lstStyle/>
          <a:p>
            <a:r>
              <a:rPr lang="zh-CN"/>
              <a:t>字号层级示例</a:t>
            </a:r>
          </a:p>
        </p:txBody>
      </p:sp>
      <p:sp>
        <p:nvSpPr>
          <p:cNvPr id="3" name="文本占位符 2">
            <a:extLst>
              <a:ext uri="{FF2B5EF4-FFF2-40B4-BE49-F238E27FC236}">
                <a16:creationId xmlns:a16="http://schemas.microsoft.com/office/drawing/2014/main" id="{4AF9D291-C147-A1E4-9958-8C8E2E07C20C}"/>
              </a:ext>
            </a:extLst>
          </p:cNvPr>
          <p:cNvSpPr>
            <a:spLocks noGrp="1"/>
          </p:cNvSpPr>
          <p:nvPr>
            <p:ph type="body" idx="1"/>
          </p:nvPr>
        </p:nvSpPr>
        <p:spPr/>
        <p:txBody>
          <a:bodyPr/>
          <a:lstStyle/>
          <a:p>
            <a:r>
              <a:rPr lang="en-US"/>
              <a:t>Tips: </a:t>
            </a:r>
            <a:r>
              <a:rPr lang="zh-CN"/>
              <a:t>善用左上角的「格式刷」功能，可以高效处理文字格式哦</a:t>
            </a:r>
            <a:r>
              <a:rPr lang="en-US"/>
              <a:t>~</a:t>
            </a:r>
            <a:endParaRPr lang="zh-CN"/>
          </a:p>
        </p:txBody>
      </p:sp>
      <p:sp>
        <p:nvSpPr>
          <p:cNvPr id="4" name="内容占位符 3">
            <a:extLst>
              <a:ext uri="{FF2B5EF4-FFF2-40B4-BE49-F238E27FC236}">
                <a16:creationId xmlns:a16="http://schemas.microsoft.com/office/drawing/2014/main" id="{C648B590-0FA5-1226-9139-631EFDFEF20F}"/>
              </a:ext>
            </a:extLst>
          </p:cNvPr>
          <p:cNvSpPr>
            <a:spLocks noGrp="1"/>
          </p:cNvSpPr>
          <p:nvPr>
            <p:ph idx="2"/>
          </p:nvPr>
        </p:nvSpPr>
        <p:spPr/>
        <p:txBody>
          <a:bodyPr/>
          <a:lstStyle/>
          <a:p>
            <a:r>
              <a:rPr lang="zh-CN"/>
              <a:t>第一层级：此处文本内容字号 </a:t>
            </a:r>
            <a:r>
              <a:rPr lang="en-US"/>
              <a:t>18pt</a:t>
            </a:r>
          </a:p>
          <a:p>
            <a:pPr lvl="1"/>
            <a:r>
              <a:rPr lang="zh-CN"/>
              <a:t>第二层级：此处文本内容字号 </a:t>
            </a:r>
            <a:r>
              <a:rPr lang="en-US"/>
              <a:t>16pt</a:t>
            </a:r>
          </a:p>
          <a:p>
            <a:pPr lvl="2"/>
            <a:r>
              <a:rPr lang="zh-CN"/>
              <a:t>第三层级：此处文本内容字号 </a:t>
            </a:r>
            <a:r>
              <a:rPr lang="en-US"/>
              <a:t>14pt</a:t>
            </a:r>
          </a:p>
          <a:p>
            <a:pPr lvl="3"/>
            <a:r>
              <a:rPr lang="zh-CN"/>
              <a:t>第四层级：此处文本内容字号 </a:t>
            </a:r>
            <a:r>
              <a:rPr lang="en-US"/>
              <a:t>12pt</a:t>
            </a:r>
          </a:p>
          <a:p>
            <a:endParaRPr lang="zh-CN"/>
          </a:p>
        </p:txBody>
      </p:sp>
    </p:spTree>
    <p:extLst>
      <p:ext uri="{BB962C8B-B14F-4D97-AF65-F5344CB8AC3E}">
        <p14:creationId xmlns:p14="http://schemas.microsoft.com/office/powerpoint/2010/main" val="296516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A43AF-50DC-3734-39F3-1B3DE4326E96}"/>
              </a:ext>
            </a:extLst>
          </p:cNvPr>
          <p:cNvSpPr>
            <a:spLocks noGrp="1"/>
          </p:cNvSpPr>
          <p:nvPr>
            <p:ph type="title"/>
          </p:nvPr>
        </p:nvSpPr>
        <p:spPr/>
        <p:txBody>
          <a:bodyPr/>
          <a:lstStyle/>
          <a:p>
            <a:r>
              <a:rPr lang="zh-CN"/>
              <a:t>装饰 </a:t>
            </a:r>
            <a:r>
              <a:rPr lang="en-US"/>
              <a:t>ICON </a:t>
            </a:r>
            <a:r>
              <a:rPr lang="zh-CN"/>
              <a:t>元素</a:t>
            </a:r>
          </a:p>
        </p:txBody>
      </p:sp>
      <p:sp>
        <p:nvSpPr>
          <p:cNvPr id="3" name="文本占位符 2">
            <a:extLst>
              <a:ext uri="{FF2B5EF4-FFF2-40B4-BE49-F238E27FC236}">
                <a16:creationId xmlns:a16="http://schemas.microsoft.com/office/drawing/2014/main" id="{01DD9859-4D13-4F1E-3D41-72EDCDC02E14}"/>
              </a:ext>
            </a:extLst>
          </p:cNvPr>
          <p:cNvSpPr>
            <a:spLocks noGrp="1"/>
          </p:cNvSpPr>
          <p:nvPr>
            <p:ph type="body" idx="1"/>
          </p:nvPr>
        </p:nvSpPr>
        <p:spPr/>
        <p:txBody>
          <a:bodyPr/>
          <a:lstStyle/>
          <a:p>
            <a:r>
              <a:rPr lang="en-US"/>
              <a:t>Tips: </a:t>
            </a:r>
            <a:r>
              <a:rPr lang="zh-CN"/>
              <a:t>可以用来装饰强调内容文字，或用作 </a:t>
            </a:r>
            <a:r>
              <a:rPr lang="en-US"/>
              <a:t>icon</a:t>
            </a:r>
            <a:r>
              <a:rPr lang="zh-CN"/>
              <a:t> 强调段落整体性。请任意择用吧</a:t>
            </a:r>
            <a:r>
              <a:rPr lang="en-US"/>
              <a:t>~</a:t>
            </a:r>
            <a:endParaRPr lang="zh-CN"/>
          </a:p>
        </p:txBody>
      </p:sp>
      <p:pic>
        <p:nvPicPr>
          <p:cNvPr id="5" name="图片 4">
            <a:extLst>
              <a:ext uri="{FF2B5EF4-FFF2-40B4-BE49-F238E27FC236}">
                <a16:creationId xmlns:a16="http://schemas.microsoft.com/office/drawing/2014/main" id="{C5BEC374-45F4-6045-85DE-6AEA7913E62E}"/>
              </a:ext>
            </a:extLst>
          </p:cNvPr>
          <p:cNvPicPr>
            <a:picLocks noChangeAspect="1"/>
          </p:cNvPicPr>
          <p:nvPr/>
        </p:nvPicPr>
        <p:blipFill>
          <a:blip r:embed="rId2"/>
          <a:stretch>
            <a:fillRect/>
          </a:stretch>
        </p:blipFill>
        <p:spPr>
          <a:xfrm>
            <a:off x="3553805" y="3749814"/>
            <a:ext cx="811263" cy="71060"/>
          </a:xfrm>
          <a:prstGeom prst="rect">
            <a:avLst/>
          </a:prstGeom>
        </p:spPr>
      </p:pic>
      <p:pic>
        <p:nvPicPr>
          <p:cNvPr id="6" name="图片 5">
            <a:extLst>
              <a:ext uri="{FF2B5EF4-FFF2-40B4-BE49-F238E27FC236}">
                <a16:creationId xmlns:a16="http://schemas.microsoft.com/office/drawing/2014/main" id="{D1523771-D89C-4A9B-0FAE-9263645E1A48}"/>
              </a:ext>
            </a:extLst>
          </p:cNvPr>
          <p:cNvPicPr>
            <a:picLocks noChangeAspect="1"/>
          </p:cNvPicPr>
          <p:nvPr/>
        </p:nvPicPr>
        <p:blipFill>
          <a:blip r:embed="rId3"/>
          <a:stretch>
            <a:fillRect/>
          </a:stretch>
        </p:blipFill>
        <p:spPr>
          <a:xfrm>
            <a:off x="3724289" y="3070228"/>
            <a:ext cx="811263" cy="71060"/>
          </a:xfrm>
          <a:prstGeom prst="rect">
            <a:avLst/>
          </a:prstGeom>
        </p:spPr>
      </p:pic>
      <p:pic>
        <p:nvPicPr>
          <p:cNvPr id="7" name="图片 6">
            <a:extLst>
              <a:ext uri="{FF2B5EF4-FFF2-40B4-BE49-F238E27FC236}">
                <a16:creationId xmlns:a16="http://schemas.microsoft.com/office/drawing/2014/main" id="{F3F2B384-A07F-AF15-3512-EB1EC5FB4691}"/>
              </a:ext>
            </a:extLst>
          </p:cNvPr>
          <p:cNvPicPr>
            <a:picLocks noChangeAspect="1"/>
          </p:cNvPicPr>
          <p:nvPr/>
        </p:nvPicPr>
        <p:blipFill>
          <a:blip r:embed="rId4"/>
          <a:stretch>
            <a:fillRect/>
          </a:stretch>
        </p:blipFill>
        <p:spPr>
          <a:xfrm>
            <a:off x="2445052" y="4470100"/>
            <a:ext cx="252324" cy="422813"/>
          </a:xfrm>
          <a:prstGeom prst="rect">
            <a:avLst/>
          </a:prstGeom>
        </p:spPr>
      </p:pic>
      <p:pic>
        <p:nvPicPr>
          <p:cNvPr id="8" name="图片 7">
            <a:extLst>
              <a:ext uri="{FF2B5EF4-FFF2-40B4-BE49-F238E27FC236}">
                <a16:creationId xmlns:a16="http://schemas.microsoft.com/office/drawing/2014/main" id="{7EECEB7C-888E-6C61-880A-53770F2FEFED}"/>
              </a:ext>
            </a:extLst>
          </p:cNvPr>
          <p:cNvPicPr>
            <a:picLocks noChangeAspect="1"/>
          </p:cNvPicPr>
          <p:nvPr/>
        </p:nvPicPr>
        <p:blipFill>
          <a:blip r:embed="rId5"/>
          <a:stretch>
            <a:fillRect/>
          </a:stretch>
        </p:blipFill>
        <p:spPr>
          <a:xfrm>
            <a:off x="1724691" y="4470101"/>
            <a:ext cx="252324" cy="422813"/>
          </a:xfrm>
          <a:prstGeom prst="rect">
            <a:avLst/>
          </a:prstGeom>
        </p:spPr>
      </p:pic>
      <p:pic>
        <p:nvPicPr>
          <p:cNvPr id="9" name="图片 8">
            <a:extLst>
              <a:ext uri="{FF2B5EF4-FFF2-40B4-BE49-F238E27FC236}">
                <a16:creationId xmlns:a16="http://schemas.microsoft.com/office/drawing/2014/main" id="{A580E7E6-0C59-881C-57B5-6AB9F3EED927}"/>
              </a:ext>
            </a:extLst>
          </p:cNvPr>
          <p:cNvPicPr>
            <a:picLocks noChangeAspect="1"/>
          </p:cNvPicPr>
          <p:nvPr/>
        </p:nvPicPr>
        <p:blipFill>
          <a:blip r:embed="rId6"/>
          <a:stretch>
            <a:fillRect/>
          </a:stretch>
        </p:blipFill>
        <p:spPr>
          <a:xfrm>
            <a:off x="2467315" y="3749814"/>
            <a:ext cx="593294" cy="81834"/>
          </a:xfrm>
          <a:prstGeom prst="rect">
            <a:avLst/>
          </a:prstGeom>
        </p:spPr>
      </p:pic>
      <p:pic>
        <p:nvPicPr>
          <p:cNvPr id="10" name="图片 9">
            <a:extLst>
              <a:ext uri="{FF2B5EF4-FFF2-40B4-BE49-F238E27FC236}">
                <a16:creationId xmlns:a16="http://schemas.microsoft.com/office/drawing/2014/main" id="{73A9244C-CE79-E0BD-5DD7-158FB0F96500}"/>
              </a:ext>
            </a:extLst>
          </p:cNvPr>
          <p:cNvPicPr>
            <a:picLocks noChangeAspect="1"/>
          </p:cNvPicPr>
          <p:nvPr/>
        </p:nvPicPr>
        <p:blipFill>
          <a:blip r:embed="rId7"/>
          <a:stretch>
            <a:fillRect/>
          </a:stretch>
        </p:blipFill>
        <p:spPr>
          <a:xfrm>
            <a:off x="1724691" y="3070228"/>
            <a:ext cx="593294" cy="81834"/>
          </a:xfrm>
          <a:prstGeom prst="rect">
            <a:avLst/>
          </a:prstGeom>
        </p:spPr>
      </p:pic>
      <p:pic>
        <p:nvPicPr>
          <p:cNvPr id="11" name="图片 10">
            <a:extLst>
              <a:ext uri="{FF2B5EF4-FFF2-40B4-BE49-F238E27FC236}">
                <a16:creationId xmlns:a16="http://schemas.microsoft.com/office/drawing/2014/main" id="{35D9DCF5-AD45-4F56-FB8E-67D79DA0CD51}"/>
              </a:ext>
            </a:extLst>
          </p:cNvPr>
          <p:cNvPicPr>
            <a:picLocks noChangeAspect="1"/>
          </p:cNvPicPr>
          <p:nvPr/>
        </p:nvPicPr>
        <p:blipFill>
          <a:blip r:embed="rId8"/>
          <a:stretch>
            <a:fillRect/>
          </a:stretch>
        </p:blipFill>
        <p:spPr>
          <a:xfrm>
            <a:off x="5028748" y="3070228"/>
            <a:ext cx="693089" cy="78462"/>
          </a:xfrm>
          <a:prstGeom prst="rect">
            <a:avLst/>
          </a:prstGeom>
        </p:spPr>
      </p:pic>
      <p:pic>
        <p:nvPicPr>
          <p:cNvPr id="12" name="图片 11">
            <a:extLst>
              <a:ext uri="{FF2B5EF4-FFF2-40B4-BE49-F238E27FC236}">
                <a16:creationId xmlns:a16="http://schemas.microsoft.com/office/drawing/2014/main" id="{63B73E54-98F5-26C2-651C-384B2373DE58}"/>
              </a:ext>
            </a:extLst>
          </p:cNvPr>
          <p:cNvPicPr>
            <a:picLocks noChangeAspect="1"/>
          </p:cNvPicPr>
          <p:nvPr/>
        </p:nvPicPr>
        <p:blipFill>
          <a:blip r:embed="rId9"/>
          <a:stretch>
            <a:fillRect/>
          </a:stretch>
        </p:blipFill>
        <p:spPr>
          <a:xfrm>
            <a:off x="1724691" y="3739982"/>
            <a:ext cx="252324" cy="252324"/>
          </a:xfrm>
          <a:prstGeom prst="rect">
            <a:avLst/>
          </a:prstGeom>
        </p:spPr>
      </p:pic>
      <p:pic>
        <p:nvPicPr>
          <p:cNvPr id="13" name="图片 12">
            <a:extLst>
              <a:ext uri="{FF2B5EF4-FFF2-40B4-BE49-F238E27FC236}">
                <a16:creationId xmlns:a16="http://schemas.microsoft.com/office/drawing/2014/main" id="{09EDC1BC-5D39-834E-3C83-E3CE8EFBE87B}"/>
              </a:ext>
            </a:extLst>
          </p:cNvPr>
          <p:cNvPicPr>
            <a:picLocks noChangeAspect="1"/>
          </p:cNvPicPr>
          <p:nvPr/>
        </p:nvPicPr>
        <p:blipFill>
          <a:blip r:embed="rId10"/>
          <a:stretch>
            <a:fillRect/>
          </a:stretch>
        </p:blipFill>
        <p:spPr>
          <a:xfrm>
            <a:off x="6212137" y="3070228"/>
            <a:ext cx="422808" cy="81834"/>
          </a:xfrm>
          <a:prstGeom prst="rect">
            <a:avLst/>
          </a:prstGeom>
        </p:spPr>
      </p:pic>
      <p:pic>
        <p:nvPicPr>
          <p:cNvPr id="14" name="图片 13">
            <a:extLst>
              <a:ext uri="{FF2B5EF4-FFF2-40B4-BE49-F238E27FC236}">
                <a16:creationId xmlns:a16="http://schemas.microsoft.com/office/drawing/2014/main" id="{A1CBC913-D636-0BAC-7A72-6AE24C1E9D49}"/>
              </a:ext>
            </a:extLst>
          </p:cNvPr>
          <p:cNvPicPr>
            <a:picLocks noChangeAspect="1"/>
          </p:cNvPicPr>
          <p:nvPr/>
        </p:nvPicPr>
        <p:blipFill>
          <a:blip r:embed="rId11"/>
          <a:stretch>
            <a:fillRect/>
          </a:stretch>
        </p:blipFill>
        <p:spPr>
          <a:xfrm>
            <a:off x="2811181" y="3070228"/>
            <a:ext cx="422808" cy="81834"/>
          </a:xfrm>
          <a:prstGeom prst="rect">
            <a:avLst/>
          </a:prstGeom>
        </p:spPr>
      </p:pic>
      <p:pic>
        <p:nvPicPr>
          <p:cNvPr id="15" name="图片 14">
            <a:extLst>
              <a:ext uri="{FF2B5EF4-FFF2-40B4-BE49-F238E27FC236}">
                <a16:creationId xmlns:a16="http://schemas.microsoft.com/office/drawing/2014/main" id="{1372BA4B-91C7-81E2-969B-D2E4F8B9A343}"/>
              </a:ext>
            </a:extLst>
          </p:cNvPr>
          <p:cNvPicPr>
            <a:picLocks noChangeAspect="1"/>
          </p:cNvPicPr>
          <p:nvPr/>
        </p:nvPicPr>
        <p:blipFill>
          <a:blip r:embed="rId12"/>
          <a:stretch>
            <a:fillRect/>
          </a:stretch>
        </p:blipFill>
        <p:spPr>
          <a:xfrm>
            <a:off x="4858264" y="3749814"/>
            <a:ext cx="405393" cy="78462"/>
          </a:xfrm>
          <a:prstGeom prst="rect">
            <a:avLst/>
          </a:prstGeom>
        </p:spPr>
      </p:pic>
      <p:pic>
        <p:nvPicPr>
          <p:cNvPr id="16" name="图片 15">
            <a:extLst>
              <a:ext uri="{FF2B5EF4-FFF2-40B4-BE49-F238E27FC236}">
                <a16:creationId xmlns:a16="http://schemas.microsoft.com/office/drawing/2014/main" id="{574E2E60-D5C7-8D6A-56C7-285587369E0B}"/>
              </a:ext>
            </a:extLst>
          </p:cNvPr>
          <p:cNvPicPr>
            <a:picLocks noChangeAspect="1"/>
          </p:cNvPicPr>
          <p:nvPr/>
        </p:nvPicPr>
        <p:blipFill>
          <a:blip r:embed="rId13"/>
          <a:stretch>
            <a:fillRect/>
          </a:stretch>
        </p:blipFill>
        <p:spPr>
          <a:xfrm>
            <a:off x="4652418" y="4425771"/>
            <a:ext cx="1445747" cy="511467"/>
          </a:xfrm>
          <a:prstGeom prst="rect">
            <a:avLst/>
          </a:prstGeom>
        </p:spPr>
      </p:pic>
      <p:pic>
        <p:nvPicPr>
          <p:cNvPr id="17" name="图片 16">
            <a:extLst>
              <a:ext uri="{FF2B5EF4-FFF2-40B4-BE49-F238E27FC236}">
                <a16:creationId xmlns:a16="http://schemas.microsoft.com/office/drawing/2014/main" id="{C6DA0937-DF96-89E6-93C4-3B0EF1B6C8C7}"/>
              </a:ext>
            </a:extLst>
          </p:cNvPr>
          <p:cNvPicPr>
            <a:picLocks noChangeAspect="1"/>
          </p:cNvPicPr>
          <p:nvPr/>
        </p:nvPicPr>
        <p:blipFill>
          <a:blip r:embed="rId14"/>
          <a:stretch>
            <a:fillRect/>
          </a:stretch>
        </p:blipFill>
        <p:spPr>
          <a:xfrm>
            <a:off x="3468421" y="4548524"/>
            <a:ext cx="661499" cy="265963"/>
          </a:xfrm>
          <a:prstGeom prst="rect">
            <a:avLst/>
          </a:prstGeom>
        </p:spPr>
      </p:pic>
      <p:pic>
        <p:nvPicPr>
          <p:cNvPr id="18" name="图片 17">
            <a:extLst>
              <a:ext uri="{FF2B5EF4-FFF2-40B4-BE49-F238E27FC236}">
                <a16:creationId xmlns:a16="http://schemas.microsoft.com/office/drawing/2014/main" id="{561E1F50-F0E2-BCCA-A5B0-72D331E00828}"/>
              </a:ext>
            </a:extLst>
          </p:cNvPr>
          <p:cNvPicPr>
            <a:picLocks noChangeAspect="1"/>
          </p:cNvPicPr>
          <p:nvPr/>
        </p:nvPicPr>
        <p:blipFill>
          <a:blip r:embed="rId15"/>
          <a:stretch>
            <a:fillRect/>
          </a:stretch>
        </p:blipFill>
        <p:spPr>
          <a:xfrm>
            <a:off x="6634945" y="4431909"/>
            <a:ext cx="467870" cy="478383"/>
          </a:xfrm>
          <a:prstGeom prst="rect">
            <a:avLst/>
          </a:prstGeom>
        </p:spPr>
      </p:pic>
      <p:pic>
        <p:nvPicPr>
          <p:cNvPr id="19" name="图片 18">
            <a:extLst>
              <a:ext uri="{FF2B5EF4-FFF2-40B4-BE49-F238E27FC236}">
                <a16:creationId xmlns:a16="http://schemas.microsoft.com/office/drawing/2014/main" id="{2BAF8AF2-D317-BC03-7C5E-1967616BFB27}"/>
              </a:ext>
            </a:extLst>
          </p:cNvPr>
          <p:cNvPicPr>
            <a:picLocks noChangeAspect="1"/>
          </p:cNvPicPr>
          <p:nvPr/>
        </p:nvPicPr>
        <p:blipFill>
          <a:blip r:embed="rId16"/>
          <a:stretch>
            <a:fillRect/>
          </a:stretch>
        </p:blipFill>
        <p:spPr>
          <a:xfrm>
            <a:off x="7669285" y="4443282"/>
            <a:ext cx="388715" cy="443272"/>
          </a:xfrm>
          <a:prstGeom prst="rect">
            <a:avLst/>
          </a:prstGeom>
        </p:spPr>
      </p:pic>
      <p:pic>
        <p:nvPicPr>
          <p:cNvPr id="20" name="图片 19">
            <a:extLst>
              <a:ext uri="{FF2B5EF4-FFF2-40B4-BE49-F238E27FC236}">
                <a16:creationId xmlns:a16="http://schemas.microsoft.com/office/drawing/2014/main" id="{048741E5-B117-6A30-ACF3-D7E7F477D970}"/>
              </a:ext>
            </a:extLst>
          </p:cNvPr>
          <p:cNvPicPr>
            <a:picLocks noChangeAspect="1"/>
          </p:cNvPicPr>
          <p:nvPr/>
        </p:nvPicPr>
        <p:blipFill>
          <a:blip r:embed="rId17"/>
          <a:stretch>
            <a:fillRect/>
          </a:stretch>
        </p:blipFill>
        <p:spPr>
          <a:xfrm>
            <a:off x="7197968" y="3006726"/>
            <a:ext cx="942634" cy="1112991"/>
          </a:xfrm>
          <a:prstGeom prst="rect">
            <a:avLst/>
          </a:prstGeom>
        </p:spPr>
      </p:pic>
      <p:pic>
        <p:nvPicPr>
          <p:cNvPr id="21" name="图片 20">
            <a:extLst>
              <a:ext uri="{FF2B5EF4-FFF2-40B4-BE49-F238E27FC236}">
                <a16:creationId xmlns:a16="http://schemas.microsoft.com/office/drawing/2014/main" id="{8D4D7B41-4185-A769-21C0-48B28862CB34}"/>
              </a:ext>
            </a:extLst>
          </p:cNvPr>
          <p:cNvPicPr>
            <a:picLocks noChangeAspect="1"/>
          </p:cNvPicPr>
          <p:nvPr/>
        </p:nvPicPr>
        <p:blipFill>
          <a:blip r:embed="rId18"/>
          <a:stretch>
            <a:fillRect/>
          </a:stretch>
        </p:blipFill>
        <p:spPr>
          <a:xfrm>
            <a:off x="8380207" y="3006726"/>
            <a:ext cx="2115047" cy="1879828"/>
          </a:xfrm>
          <a:prstGeom prst="rect">
            <a:avLst/>
          </a:prstGeom>
        </p:spPr>
      </p:pic>
      <p:pic>
        <p:nvPicPr>
          <p:cNvPr id="22" name="图片 21">
            <a:extLst>
              <a:ext uri="{FF2B5EF4-FFF2-40B4-BE49-F238E27FC236}">
                <a16:creationId xmlns:a16="http://schemas.microsoft.com/office/drawing/2014/main" id="{822799C5-A638-5144-072F-528E4B401149}"/>
              </a:ext>
            </a:extLst>
          </p:cNvPr>
          <p:cNvPicPr>
            <a:picLocks noChangeAspect="1"/>
          </p:cNvPicPr>
          <p:nvPr/>
        </p:nvPicPr>
        <p:blipFill>
          <a:blip r:embed="rId19"/>
          <a:stretch>
            <a:fillRect/>
          </a:stretch>
        </p:blipFill>
        <p:spPr>
          <a:xfrm>
            <a:off x="6382621" y="3614771"/>
            <a:ext cx="252324" cy="427010"/>
          </a:xfrm>
          <a:prstGeom prst="rect">
            <a:avLst/>
          </a:prstGeom>
        </p:spPr>
      </p:pic>
      <p:pic>
        <p:nvPicPr>
          <p:cNvPr id="23" name="图片 22">
            <a:extLst>
              <a:ext uri="{FF2B5EF4-FFF2-40B4-BE49-F238E27FC236}">
                <a16:creationId xmlns:a16="http://schemas.microsoft.com/office/drawing/2014/main" id="{0779DF57-D405-4915-DECB-9749D8D4010A}"/>
              </a:ext>
            </a:extLst>
          </p:cNvPr>
          <p:cNvPicPr>
            <a:picLocks noChangeAspect="1"/>
          </p:cNvPicPr>
          <p:nvPr/>
        </p:nvPicPr>
        <p:blipFill>
          <a:blip r:embed="rId20"/>
          <a:stretch>
            <a:fillRect/>
          </a:stretch>
        </p:blipFill>
        <p:spPr>
          <a:xfrm>
            <a:off x="5759591" y="3611384"/>
            <a:ext cx="246086" cy="416454"/>
          </a:xfrm>
          <a:prstGeom prst="rect">
            <a:avLst/>
          </a:prstGeom>
        </p:spPr>
      </p:pic>
    </p:spTree>
    <p:extLst>
      <p:ext uri="{BB962C8B-B14F-4D97-AF65-F5344CB8AC3E}">
        <p14:creationId xmlns:p14="http://schemas.microsoft.com/office/powerpoint/2010/main" val="419495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357</Words>
  <Application>Microsoft Office PowerPoint</Application>
  <PresentationFormat>宽屏</PresentationFormat>
  <Paragraphs>49</Paragraphs>
  <Slides>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18" baseType="lpstr">
      <vt:lpstr>PingFang SC Light</vt:lpstr>
      <vt:lpstr>PingFang SC Semibold</vt:lpstr>
      <vt:lpstr>等线</vt:lpstr>
      <vt:lpstr>微软雅黑</vt:lpstr>
      <vt:lpstr>Arial</vt:lpstr>
      <vt:lpstr>Times New Roman</vt:lpstr>
      <vt:lpstr>Wingdings</vt:lpstr>
      <vt:lpstr>Office 主题​​</vt:lpstr>
      <vt:lpstr>Equation</vt:lpstr>
      <vt:lpstr>Taichi Hackathon</vt:lpstr>
      <vt:lpstr>Taichi Hackathon</vt:lpstr>
      <vt:lpstr>动机：怀疑量子计算在采样算法上的优势</vt:lpstr>
      <vt:lpstr>单列布局示范-全文字</vt:lpstr>
      <vt:lpstr>双列布局示范-左文右图</vt:lpstr>
      <vt:lpstr>三列布局示范-全文字</vt:lpstr>
      <vt:lpstr>字号层级示例</vt:lpstr>
      <vt:lpstr>装饰 ICON 元素</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Zhang Baobao</cp:lastModifiedBy>
  <cp:revision>30</cp:revision>
  <dcterms:created xsi:type="dcterms:W3CDTF">2022-11-17T02:23:28Z</dcterms:created>
  <dcterms:modified xsi:type="dcterms:W3CDTF">2022-12-04T03:13:13Z</dcterms:modified>
</cp:coreProperties>
</file>